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8F3743F-635F-403B-B769-66972D94E33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ABD409-1678-4E0B-A6A7-3BD99E4B9F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565464" cy="2060848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dirty="0" smtClean="0"/>
              <a:t>К  80-летию начала Великой отечественной войны.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717031"/>
            <a:ext cx="2088232" cy="36004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2" descr="https://pbs.twimg.com/media/D9pQalEW4AUqN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604447" y="6647445"/>
            <a:ext cx="7967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680084/pub_5e8e25127f368e46813df340_5e8e253ae3a6ea6986dbf6e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6817" cy="42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6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2780928"/>
            <a:ext cx="2793504" cy="1562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5445224"/>
            <a:ext cx="4325104" cy="345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ds04.infourok.ru/uploads/ex/034c/000f8023-0619940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670"/>
            <a:ext cx="8352928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9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3356992"/>
            <a:ext cx="2937520" cy="986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5517232"/>
            <a:ext cx="3028960" cy="273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ds04.infourok.ru/uploads/ex/034c/000f8023-06199401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0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52320" y="3356992"/>
            <a:ext cx="777280" cy="986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5229200"/>
            <a:ext cx="4541128" cy="5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ds04.infourok.ru/uploads/ex/034c/000f8023-0619940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1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84168" y="2780928"/>
            <a:ext cx="2145432" cy="1562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5373216"/>
            <a:ext cx="3749040" cy="417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189131.selcdn.ru/leonardo/uploadsForSiteId/83119/content/cf47a9dc-4a1a-4001-ae75-e7d8b2abcc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6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924944"/>
            <a:ext cx="3081536" cy="1418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5661248"/>
            <a:ext cx="4253096" cy="129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fs00.infourok.ru/images/doc/249/253524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83785" cy="62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6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924944"/>
            <a:ext cx="3801616" cy="1418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5229200"/>
            <a:ext cx="5117192" cy="5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cf3.ppt-online.org/files3/slide/l/lJsb92vFM3AeDr7m6ULPTSqw8iIVWCknyEucxg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615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6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12160" y="2564904"/>
            <a:ext cx="2217440" cy="1778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5445224"/>
            <a:ext cx="4109080" cy="345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6" name="Picture 6" descr="https://fs00.infourok.ru/images/doc/126/14711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2996952"/>
            <a:ext cx="2927648" cy="135334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4876800"/>
            <a:ext cx="4325104" cy="568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4.infourok.ru/uploads/ex/0fa2/00035779-46b2f49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91764" cy="6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8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2852936"/>
            <a:ext cx="2865512" cy="1490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5229200"/>
            <a:ext cx="3677032" cy="5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m0-tub-ru.yandex.net/i?id=b2199ed92f8b617ffe98efc7ddfbbe2f-l&amp;ref=rim&amp;n=13&amp;w=1080&amp;h=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72579" cy="62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84168" y="3429000"/>
            <a:ext cx="2145432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5373216"/>
            <a:ext cx="3316992" cy="417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r.mfua.ru/upload/iblock/548/54842676f509e6ee15322aae85885c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2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2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3284984"/>
            <a:ext cx="3657600" cy="1058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5157192"/>
            <a:ext cx="4397112" cy="634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ds04.infourok.ru/uploads/ex/034c/000f8023-0619940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6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708920"/>
            <a:ext cx="3081536" cy="1634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5373216"/>
            <a:ext cx="5189200" cy="417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ds04.infourok.ru/uploads/ex/034c/000f8023-0619940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348880"/>
            <a:ext cx="3513584" cy="1994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5373216"/>
            <a:ext cx="3893056" cy="417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4.infourok.ru/uploads/ex/034c/000f8023-0619940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2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852936"/>
            <a:ext cx="3729608" cy="1490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5229200"/>
            <a:ext cx="4037072" cy="5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ds04.infourok.ru/uploads/ex/034c/000f8023-0619940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8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</TotalTime>
  <Words>0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 К  80-летию начала 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80-летию начала Великой отечественной войны.</dc:title>
  <dc:creator>dxs</dc:creator>
  <cp:lastModifiedBy>dxs</cp:lastModifiedBy>
  <cp:revision>4</cp:revision>
  <cp:lastPrinted>2021-06-16T10:43:35Z</cp:lastPrinted>
  <dcterms:created xsi:type="dcterms:W3CDTF">2021-06-16T10:06:47Z</dcterms:created>
  <dcterms:modified xsi:type="dcterms:W3CDTF">2021-06-16T10:44:38Z</dcterms:modified>
</cp:coreProperties>
</file>